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79" r:id="rId5"/>
    <p:sldId id="258" r:id="rId6"/>
    <p:sldId id="259" r:id="rId7"/>
    <p:sldId id="270" r:id="rId8"/>
    <p:sldId id="271" r:id="rId9"/>
    <p:sldId id="282" r:id="rId10"/>
    <p:sldId id="280" r:id="rId11"/>
    <p:sldId id="272" r:id="rId12"/>
    <p:sldId id="281" r:id="rId13"/>
    <p:sldId id="273" r:id="rId14"/>
    <p:sldId id="260" r:id="rId15"/>
    <p:sldId id="275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59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1988" y="153923"/>
            <a:ext cx="1458468" cy="1013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24" y="254888"/>
            <a:ext cx="115919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015" y="1556004"/>
            <a:ext cx="525970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8113" y="2299101"/>
              <a:ext cx="3549026" cy="34536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0776" y="1117619"/>
            <a:ext cx="801763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/>
              <a:t>65. Majstrovstvá Slovenska v bezmotorovom lietaní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404746" y="2667952"/>
            <a:ext cx="5889117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12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EEC584B-B463-4652-9879-6E9BD01FF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CAAC1F1-51CE-4B63-ADA9-E823A261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30" y="694562"/>
            <a:ext cx="5844540" cy="59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6629D3-18CA-4D84-AE80-7AC7C72BC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98DE2BA-4DFF-4F0D-ABAE-2459758E2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1584960"/>
            <a:ext cx="111023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6629D3-18CA-4D84-AE80-7AC7C72BC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55633C4-5CD7-485F-BF32-F1C530B1E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40950"/>
            <a:ext cx="6332220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9635448-954F-4E24-96DA-EBB9BFE7A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0452345-4112-4E10-AAC4-250AB8167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8" y="1869893"/>
            <a:ext cx="1136142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lang="sk-SK" dirty="0"/>
              <a:t>BRIEFING DAY 6</a:t>
            </a:r>
            <a:endParaRPr dirty="0"/>
          </a:p>
        </p:txBody>
      </p:sp>
      <p:pic>
        <p:nvPicPr>
          <p:cNvPr id="88" name="Obrázok 87">
            <a:extLst>
              <a:ext uri="{FF2B5EF4-FFF2-40B4-BE49-F238E27FC236}">
                <a16:creationId xmlns:a16="http://schemas.microsoft.com/office/drawing/2014/main" id="{C2F80371-0ECE-4306-88CD-9DAA973B0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1CDD6E0-881A-48C2-8BA6-6E367A833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45B2D81-9E70-43E0-8369-605C6430E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70920"/>
            <a:ext cx="675894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8113" y="2299101"/>
              <a:ext cx="3549026" cy="34536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0776" y="1117619"/>
            <a:ext cx="801763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/>
              <a:t>65. Majstrovstvá Slovenska v bezmotorovom lietaní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404746" y="2667952"/>
            <a:ext cx="5889117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12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 – Výsledky deň 5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54D08B0-4D30-41A7-B7E6-BAE54E87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10949940" cy="512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 – Výsledky deň 5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28D6479-66D4-4AC1-B2D3-25C35907E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5803"/>
            <a:ext cx="9483090" cy="59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B622555-0DFF-4857-9C8A-61B01D8E6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40950"/>
            <a:ext cx="8568690" cy="58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6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lang="sk-SK" sz="3600" u="sng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9A516A0-691F-4E8A-B438-CA0BD7B1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3471500-57B5-4C57-96E0-BEFEFD93E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B2E0F06-7B78-42FF-B515-8DE90485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70" y="694562"/>
            <a:ext cx="7613066" cy="6042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7894D1-6317-4F14-99EF-9EC1AB72F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908B4AE-439A-4CF0-ABCA-8F11642A4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0" y="694562"/>
            <a:ext cx="943229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1557780-51D9-4532-98E9-68AA15404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87FA3E8-4753-4CF5-8919-4F4830EB3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0" y="1764322"/>
            <a:ext cx="10629500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EEC584B-B463-4652-9879-6E9BD01FF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10DFA18-625B-45DF-9984-799FE1D2E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35" y="975360"/>
            <a:ext cx="6835805" cy="57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EEC584B-B463-4652-9879-6E9BD01FF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0EFC208-3981-4A22-B215-D83714CE4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5" y="848242"/>
            <a:ext cx="6433815" cy="58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112</Words>
  <Application>Microsoft Office PowerPoint</Application>
  <PresentationFormat>Širokouhlá</PresentationFormat>
  <Paragraphs>19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Arial Black</vt:lpstr>
      <vt:lpstr>Office Theme</vt:lpstr>
      <vt:lpstr>65. Majstrovstvá Slovenska v bezmotorovom lietaní </vt:lpstr>
      <vt:lpstr> BRIEFING DAY 6 – Výsledky deň 5 </vt:lpstr>
      <vt:lpstr> BRIEFING DAY 6 – Výsledky deň 5 </vt:lpstr>
      <vt:lpstr> BRIEFING DAY 6 </vt:lpstr>
      <vt:lpstr>BRIEFING DAY 6 </vt:lpstr>
      <vt:lpstr> BRIEFING DAY 6 </vt:lpstr>
      <vt:lpstr> BRIEFING DAY 6 </vt:lpstr>
      <vt:lpstr> BRIEFING DAY 6 </vt:lpstr>
      <vt:lpstr> BRIEFING DAY 6 </vt:lpstr>
      <vt:lpstr> BRIEFING DAY 6 </vt:lpstr>
      <vt:lpstr> BRIEFING DAY 6 </vt:lpstr>
      <vt:lpstr> BRIEFING DAY 6 </vt:lpstr>
      <vt:lpstr> BRIEFING DAY 6 </vt:lpstr>
      <vt:lpstr>BRIEFING DAY 6</vt:lpstr>
      <vt:lpstr>65. Majstrovstvá Slovenska v bezmotorovom lietaní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Jánošík</dc:creator>
  <cp:lastModifiedBy>STUD - Ivan Bajana</cp:lastModifiedBy>
  <cp:revision>6</cp:revision>
  <dcterms:created xsi:type="dcterms:W3CDTF">2022-01-27T11:00:48Z</dcterms:created>
  <dcterms:modified xsi:type="dcterms:W3CDTF">2022-06-17T09:12:46Z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2022-01-27T00:00:00Z</vt:filetime>
  </property>
</Properties>
</file>